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Bebas Neue"/>
      <p:regular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uT4w6Rkzo7FmgxzlDnECV+q+K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BebasNeue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8bbb853be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08bbb853b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8bbb853be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308bbb853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IR VIDE">
  <p:cSld name="SECTION_TITLE_AND_DESCRIPTION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" name="Google Shape;11;p33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2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None/>
              <a:defRPr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4 DROITE + PHOTO 1">
  <p:cSld name="MAIN_POINT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5"/>
          <p:cNvPicPr preferRelativeResize="0"/>
          <p:nvPr/>
        </p:nvPicPr>
        <p:blipFill rotWithShape="1">
          <a:blip r:embed="rId2">
            <a:alphaModFix/>
          </a:blip>
          <a:srcRect b="3206" l="-2776" r="4281" t="-967"/>
          <a:stretch/>
        </p:blipFill>
        <p:spPr>
          <a:xfrm>
            <a:off x="5726600" y="50100"/>
            <a:ext cx="3357900" cy="500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2" name="Google Shape;72;p45"/>
          <p:cNvSpPr txBox="1"/>
          <p:nvPr>
            <p:ph type="title"/>
          </p:nvPr>
        </p:nvSpPr>
        <p:spPr>
          <a:xfrm>
            <a:off x="303675" y="214625"/>
            <a:ext cx="53589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" type="subTitle"/>
          </p:nvPr>
        </p:nvSpPr>
        <p:spPr>
          <a:xfrm>
            <a:off x="303675" y="1334850"/>
            <a:ext cx="55731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2" type="body"/>
          </p:nvPr>
        </p:nvSpPr>
        <p:spPr>
          <a:xfrm>
            <a:off x="303675" y="1724100"/>
            <a:ext cx="55731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4 DROITE + PHOTO 1 1">
  <p:cSld name="MAIN_POINT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6"/>
          <p:cNvPicPr preferRelativeResize="0"/>
          <p:nvPr/>
        </p:nvPicPr>
        <p:blipFill rotWithShape="1">
          <a:blip r:embed="rId2">
            <a:alphaModFix/>
          </a:blip>
          <a:srcRect b="3377" l="0" r="7251" t="918"/>
          <a:stretch/>
        </p:blipFill>
        <p:spPr>
          <a:xfrm>
            <a:off x="5876775" y="103350"/>
            <a:ext cx="3179549" cy="49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6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46"/>
          <p:cNvSpPr txBox="1"/>
          <p:nvPr>
            <p:ph type="title"/>
          </p:nvPr>
        </p:nvSpPr>
        <p:spPr>
          <a:xfrm>
            <a:off x="303675" y="214625"/>
            <a:ext cx="53589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subTitle"/>
          </p:nvPr>
        </p:nvSpPr>
        <p:spPr>
          <a:xfrm>
            <a:off x="303675" y="1334850"/>
            <a:ext cx="55731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2" type="body"/>
          </p:nvPr>
        </p:nvSpPr>
        <p:spPr>
          <a:xfrm>
            <a:off x="303675" y="1724100"/>
            <a:ext cx="55731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VIDE 1">
  <p:cSld name="CUSTOM_1_3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8"/>
          <p:cNvPicPr preferRelativeResize="0"/>
          <p:nvPr/>
        </p:nvPicPr>
        <p:blipFill rotWithShape="1">
          <a:blip r:embed="rId2">
            <a:alphaModFix/>
          </a:blip>
          <a:srcRect b="34148" l="0" r="0" t="0"/>
          <a:stretch/>
        </p:blipFill>
        <p:spPr>
          <a:xfrm>
            <a:off x="-1896475" y="0"/>
            <a:ext cx="9144003" cy="33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8"/>
          <p:cNvSpPr txBox="1"/>
          <p:nvPr>
            <p:ph type="title"/>
          </p:nvPr>
        </p:nvSpPr>
        <p:spPr>
          <a:xfrm>
            <a:off x="3065100" y="214625"/>
            <a:ext cx="57609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F00"/>
              </a:buClr>
              <a:buSzPts val="7200"/>
              <a:buFont typeface="Bebas Neue"/>
              <a:buNone/>
              <a:defRPr sz="7200">
                <a:solidFill>
                  <a:srgbClr val="FFDF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A1N.ORG - A1">
  <p:cSld name="CUSTOM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DF7"/>
              </a:buClr>
              <a:buSzPts val="3500"/>
              <a:buFont typeface="Bebas Neue"/>
              <a:buNone/>
              <a:defRPr sz="3500">
                <a:solidFill>
                  <a:srgbClr val="2B4DF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9"/>
          <p:cNvSpPr txBox="1"/>
          <p:nvPr>
            <p:ph idx="1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9"/>
          <p:cNvSpPr txBox="1"/>
          <p:nvPr>
            <p:ph idx="2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9" name="Google Shape;89;p49"/>
          <p:cNvSpPr txBox="1"/>
          <p:nvPr>
            <p:ph idx="12" type="sldNum"/>
          </p:nvPr>
        </p:nvSpPr>
        <p:spPr>
          <a:xfrm>
            <a:off x="8124072" y="3143500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0" name="Google Shape;90;p49"/>
          <p:cNvSpPr txBox="1"/>
          <p:nvPr>
            <p:ph idx="3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MA1N.ORG V2 1 1">
  <p:cSld name="CUSTOM_2_2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0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DF7"/>
              </a:buClr>
              <a:buSzPts val="3500"/>
              <a:buFont typeface="Bebas Neue"/>
              <a:buNone/>
              <a:defRPr sz="3500">
                <a:solidFill>
                  <a:srgbClr val="2B4DF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0"/>
          <p:cNvSpPr txBox="1"/>
          <p:nvPr>
            <p:ph idx="1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0"/>
          <p:cNvSpPr txBox="1"/>
          <p:nvPr>
            <p:ph idx="2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5" name="Google Shape;95;p50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DEMA1N">
  <p:cSld name="CUSTOM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8" name="Google Shape;98;p51"/>
          <p:cNvSpPr txBox="1"/>
          <p:nvPr>
            <p:ph type="title"/>
          </p:nvPr>
        </p:nvSpPr>
        <p:spPr>
          <a:xfrm>
            <a:off x="2423900" y="2060825"/>
            <a:ext cx="43683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VIDE 1 1 1">
  <p:cSld name="CUSTOM_1_3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2"/>
          <p:cNvPicPr preferRelativeResize="0"/>
          <p:nvPr/>
        </p:nvPicPr>
        <p:blipFill rotWithShape="1">
          <a:blip r:embed="rId2">
            <a:alphaModFix/>
          </a:blip>
          <a:srcRect b="34148" l="0" r="0" t="0"/>
          <a:stretch/>
        </p:blipFill>
        <p:spPr>
          <a:xfrm>
            <a:off x="-1896475" y="0"/>
            <a:ext cx="9144003" cy="33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2"/>
          <p:cNvSpPr txBox="1"/>
          <p:nvPr>
            <p:ph type="title"/>
          </p:nvPr>
        </p:nvSpPr>
        <p:spPr>
          <a:xfrm>
            <a:off x="3065100" y="214625"/>
            <a:ext cx="57609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F00"/>
              </a:buClr>
              <a:buSzPts val="7200"/>
              <a:buFont typeface="Bebas Neue"/>
              <a:buNone/>
              <a:defRPr sz="7200">
                <a:solidFill>
                  <a:srgbClr val="FFDF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BREADY DANS A1">
  <p:cSld name="CUSTOM_2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3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674C"/>
              </a:buClr>
              <a:buSzPts val="3500"/>
              <a:buFont typeface="Bebas Neue"/>
              <a:buNone/>
              <a:defRPr sz="3500">
                <a:solidFill>
                  <a:srgbClr val="F0674C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9pPr>
          </a:lstStyle>
          <a:p/>
        </p:txBody>
      </p:sp>
      <p:sp>
        <p:nvSpPr>
          <p:cNvPr id="104" name="Google Shape;104;p53"/>
          <p:cNvSpPr txBox="1"/>
          <p:nvPr>
            <p:ph idx="1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3"/>
          <p:cNvSpPr txBox="1"/>
          <p:nvPr>
            <p:ph idx="2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6" name="Google Shape;106;p53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JOBREADY V2 1 1">
  <p:cSld name="CUSTOM_2_1_1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4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674C"/>
              </a:buClr>
              <a:buSzPts val="3500"/>
              <a:buFont typeface="Bebas Neue"/>
              <a:buNone/>
              <a:defRPr sz="3500">
                <a:solidFill>
                  <a:srgbClr val="F0674C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9pPr>
          </a:lstStyle>
          <a:p/>
        </p:txBody>
      </p:sp>
      <p:sp>
        <p:nvSpPr>
          <p:cNvPr id="109" name="Google Shape;109;p54"/>
          <p:cNvSpPr txBox="1"/>
          <p:nvPr>
            <p:ph idx="1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4"/>
          <p:cNvSpPr txBox="1"/>
          <p:nvPr>
            <p:ph idx="2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1" name="Google Shape;111;p54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JOBEADY">
  <p:cSld name="CUSTOM_1_1_1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5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4" name="Google Shape;114;p55"/>
          <p:cNvSpPr txBox="1"/>
          <p:nvPr>
            <p:ph type="title"/>
          </p:nvPr>
        </p:nvSpPr>
        <p:spPr>
          <a:xfrm>
            <a:off x="2423900" y="2060825"/>
            <a:ext cx="43683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4 GAUCHE DEMI">
  <p:cSld name="SECTION_HEADER_3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 txBox="1"/>
          <p:nvPr>
            <p:ph idx="12" type="sldNum"/>
          </p:nvPr>
        </p:nvSpPr>
        <p:spPr>
          <a:xfrm>
            <a:off x="7110983" y="458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" name="Google Shape;16;p36"/>
          <p:cNvSpPr txBox="1"/>
          <p:nvPr>
            <p:ph type="title"/>
          </p:nvPr>
        </p:nvSpPr>
        <p:spPr>
          <a:xfrm>
            <a:off x="303675" y="214625"/>
            <a:ext cx="8179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body"/>
          </p:nvPr>
        </p:nvSpPr>
        <p:spPr>
          <a:xfrm>
            <a:off x="3065675" y="1431150"/>
            <a:ext cx="54600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36"/>
          <p:cNvSpPr txBox="1"/>
          <p:nvPr>
            <p:ph idx="2" type="subTitle"/>
          </p:nvPr>
        </p:nvSpPr>
        <p:spPr>
          <a:xfrm>
            <a:off x="303675" y="825250"/>
            <a:ext cx="8179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3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VIDE 1 1">
  <p:cSld name="CUSTOM_1_3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6"/>
          <p:cNvPicPr preferRelativeResize="0"/>
          <p:nvPr/>
        </p:nvPicPr>
        <p:blipFill rotWithShape="1">
          <a:blip r:embed="rId2">
            <a:alphaModFix/>
          </a:blip>
          <a:srcRect b="34148" l="0" r="0" t="0"/>
          <a:stretch/>
        </p:blipFill>
        <p:spPr>
          <a:xfrm>
            <a:off x="-1896475" y="0"/>
            <a:ext cx="9144003" cy="33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6"/>
          <p:cNvSpPr txBox="1"/>
          <p:nvPr>
            <p:ph type="title"/>
          </p:nvPr>
        </p:nvSpPr>
        <p:spPr>
          <a:xfrm>
            <a:off x="3065100" y="214625"/>
            <a:ext cx="57609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F00"/>
              </a:buClr>
              <a:buSzPts val="7200"/>
              <a:buFont typeface="Bebas Neue"/>
              <a:buNone/>
              <a:defRPr sz="7200">
                <a:solidFill>
                  <a:srgbClr val="FFDF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INSPIRE">
  <p:cSld name="CUSTOM_1_1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7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0" name="Google Shape;120;p57"/>
          <p:cNvSpPr txBox="1"/>
          <p:nvPr>
            <p:ph type="title"/>
          </p:nvPr>
        </p:nvSpPr>
        <p:spPr>
          <a:xfrm>
            <a:off x="2423900" y="2060825"/>
            <a:ext cx="43683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PIRE dans A1">
  <p:cSld name="CUSTOM_2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8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3500"/>
              <a:buFont typeface="Bebas Neue"/>
              <a:buNone/>
              <a:defRPr sz="3500">
                <a:solidFill>
                  <a:srgbClr val="06D79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9pPr>
          </a:lstStyle>
          <a:p/>
        </p:txBody>
      </p:sp>
      <p:sp>
        <p:nvSpPr>
          <p:cNvPr id="123" name="Google Shape;123;p58"/>
          <p:cNvSpPr txBox="1"/>
          <p:nvPr>
            <p:ph idx="1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8"/>
          <p:cNvSpPr txBox="1"/>
          <p:nvPr>
            <p:ph idx="2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5" name="Google Shape;125;p58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NSPIRE V2 1 1">
  <p:cSld name="CUSTOM_2_1_2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9"/>
          <p:cNvSpPr txBox="1"/>
          <p:nvPr>
            <p:ph type="title"/>
          </p:nvPr>
        </p:nvSpPr>
        <p:spPr>
          <a:xfrm>
            <a:off x="303675" y="214625"/>
            <a:ext cx="8170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3500"/>
              <a:buFont typeface="Bebas Neue"/>
              <a:buNone/>
              <a:defRPr sz="3500">
                <a:solidFill>
                  <a:srgbClr val="06D79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D79D"/>
              </a:buClr>
              <a:buSzPts val="1400"/>
              <a:buNone/>
              <a:defRPr>
                <a:solidFill>
                  <a:srgbClr val="06D79D"/>
                </a:solidFill>
              </a:defRPr>
            </a:lvl9pPr>
          </a:lstStyle>
          <a:p/>
        </p:txBody>
      </p:sp>
      <p:sp>
        <p:nvSpPr>
          <p:cNvPr id="128" name="Google Shape;128;p59"/>
          <p:cNvSpPr txBox="1"/>
          <p:nvPr>
            <p:ph idx="1" type="subTitle"/>
          </p:nvPr>
        </p:nvSpPr>
        <p:spPr>
          <a:xfrm>
            <a:off x="303675" y="825250"/>
            <a:ext cx="8170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9"/>
          <p:cNvSpPr txBox="1"/>
          <p:nvPr>
            <p:ph idx="2" type="body"/>
          </p:nvPr>
        </p:nvSpPr>
        <p:spPr>
          <a:xfrm>
            <a:off x="303675" y="1257350"/>
            <a:ext cx="81702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0" name="Google Shape;130;p59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GAUCHE" type="twoColTx">
  <p:cSld name="TITLE_AND_TWO_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/>
          <p:nvPr>
            <p:ph type="title"/>
          </p:nvPr>
        </p:nvSpPr>
        <p:spPr>
          <a:xfrm>
            <a:off x="303675" y="214625"/>
            <a:ext cx="3220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1"/>
          <p:cNvSpPr txBox="1"/>
          <p:nvPr>
            <p:ph idx="1" type="body"/>
          </p:nvPr>
        </p:nvSpPr>
        <p:spPr>
          <a:xfrm>
            <a:off x="303675" y="2434925"/>
            <a:ext cx="4087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4" name="Google Shape;134;p61"/>
          <p:cNvSpPr txBox="1"/>
          <p:nvPr>
            <p:ph idx="2" type="subTitle"/>
          </p:nvPr>
        </p:nvSpPr>
        <p:spPr>
          <a:xfrm>
            <a:off x="303675" y="1917350"/>
            <a:ext cx="4087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1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GAUCHE + PHOTO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2"/>
          <p:cNvPicPr preferRelativeResize="0"/>
          <p:nvPr/>
        </p:nvPicPr>
        <p:blipFill rotWithShape="1">
          <a:blip r:embed="rId2">
            <a:alphaModFix/>
          </a:blip>
          <a:srcRect b="-2664" l="9679" r="28550" t="15297"/>
          <a:stretch/>
        </p:blipFill>
        <p:spPr>
          <a:xfrm flipH="1">
            <a:off x="3781426" y="152400"/>
            <a:ext cx="5286374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2"/>
          <p:cNvSpPr txBox="1"/>
          <p:nvPr>
            <p:ph idx="1" type="body"/>
          </p:nvPr>
        </p:nvSpPr>
        <p:spPr>
          <a:xfrm>
            <a:off x="303675" y="2434925"/>
            <a:ext cx="4087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62"/>
          <p:cNvSpPr txBox="1"/>
          <p:nvPr>
            <p:ph type="title"/>
          </p:nvPr>
        </p:nvSpPr>
        <p:spPr>
          <a:xfrm>
            <a:off x="303675" y="214625"/>
            <a:ext cx="3220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2"/>
          <p:cNvSpPr txBox="1"/>
          <p:nvPr>
            <p:ph idx="2" type="subTitle"/>
          </p:nvPr>
        </p:nvSpPr>
        <p:spPr>
          <a:xfrm>
            <a:off x="303675" y="1917350"/>
            <a:ext cx="4087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2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IR BANDE 1/4 GAUCHE DEMI">
  <p:cSld name="SECTION_TITLE_AND_DESCRIPTION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3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5" name="Google Shape;145;p63"/>
          <p:cNvSpPr txBox="1"/>
          <p:nvPr>
            <p:ph type="title"/>
          </p:nvPr>
        </p:nvSpPr>
        <p:spPr>
          <a:xfrm>
            <a:off x="303675" y="214625"/>
            <a:ext cx="8179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63"/>
          <p:cNvSpPr txBox="1"/>
          <p:nvPr>
            <p:ph idx="1" type="body"/>
          </p:nvPr>
        </p:nvSpPr>
        <p:spPr>
          <a:xfrm>
            <a:off x="3065675" y="1431150"/>
            <a:ext cx="54600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Google Shape;147;p63"/>
          <p:cNvSpPr txBox="1"/>
          <p:nvPr>
            <p:ph idx="2" type="subTitle"/>
          </p:nvPr>
        </p:nvSpPr>
        <p:spPr>
          <a:xfrm>
            <a:off x="303675" y="825250"/>
            <a:ext cx="8179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None/>
              <a:defRPr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IR BANDE 1/4 GAUCHE ">
  <p:cSld name="SECTION_TITLE_AND_DESCRIPTION_2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4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0" name="Google Shape;150;p64"/>
          <p:cNvSpPr txBox="1"/>
          <p:nvPr>
            <p:ph idx="1" type="body"/>
          </p:nvPr>
        </p:nvSpPr>
        <p:spPr>
          <a:xfrm>
            <a:off x="3170650" y="2066775"/>
            <a:ext cx="54723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○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■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○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■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○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■"/>
              <a:defRPr sz="1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51" name="Google Shape;151;p64"/>
          <p:cNvSpPr txBox="1"/>
          <p:nvPr>
            <p:ph idx="2" type="subTitle"/>
          </p:nvPr>
        </p:nvSpPr>
        <p:spPr>
          <a:xfrm>
            <a:off x="3170650" y="1615875"/>
            <a:ext cx="5472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64"/>
          <p:cNvSpPr txBox="1"/>
          <p:nvPr>
            <p:ph type="title"/>
          </p:nvPr>
        </p:nvSpPr>
        <p:spPr>
          <a:xfrm>
            <a:off x="303675" y="214625"/>
            <a:ext cx="2477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64"/>
          <p:cNvSpPr txBox="1"/>
          <p:nvPr>
            <p:ph idx="3" type="body"/>
          </p:nvPr>
        </p:nvSpPr>
        <p:spPr>
          <a:xfrm>
            <a:off x="3170650" y="2066775"/>
            <a:ext cx="54723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64"/>
          <p:cNvSpPr txBox="1"/>
          <p:nvPr>
            <p:ph idx="4" type="subTitle"/>
          </p:nvPr>
        </p:nvSpPr>
        <p:spPr>
          <a:xfrm>
            <a:off x="3170650" y="1615875"/>
            <a:ext cx="5472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None/>
              <a:defRPr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NOIRE">
  <p:cSld name="SECTION_TITLE_AND_DESCRIPTION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5"/>
          <p:cNvSpPr txBox="1"/>
          <p:nvPr>
            <p:ph type="title"/>
          </p:nvPr>
        </p:nvSpPr>
        <p:spPr>
          <a:xfrm>
            <a:off x="2740350" y="2057400"/>
            <a:ext cx="3663300" cy="1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5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NOIRE 1">
  <p:cSld name="SECTION_TITLE_AND_DESCRIPTION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6"/>
          <p:cNvSpPr txBox="1"/>
          <p:nvPr>
            <p:ph type="title"/>
          </p:nvPr>
        </p:nvSpPr>
        <p:spPr>
          <a:xfrm>
            <a:off x="2740350" y="2057400"/>
            <a:ext cx="3663300" cy="1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6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4 GAUCHE ">
  <p:cSld name="SECTION_HEADER_3_1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303675" y="214625"/>
            <a:ext cx="2477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" type="body"/>
          </p:nvPr>
        </p:nvSpPr>
        <p:spPr>
          <a:xfrm>
            <a:off x="3170650" y="2066775"/>
            <a:ext cx="54723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37"/>
          <p:cNvSpPr txBox="1"/>
          <p:nvPr>
            <p:ph idx="2" type="subTitle"/>
          </p:nvPr>
        </p:nvSpPr>
        <p:spPr>
          <a:xfrm>
            <a:off x="3170650" y="1615875"/>
            <a:ext cx="5472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7110983" y="458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5" name="Google Shape;25;p37"/>
          <p:cNvSpPr txBox="1"/>
          <p:nvPr>
            <p:ph idx="3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NOIRE">
  <p:cSld name="CUSTOM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7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3" name="Google Shape;163;p67"/>
          <p:cNvSpPr txBox="1"/>
          <p:nvPr>
            <p:ph type="title"/>
          </p:nvPr>
        </p:nvSpPr>
        <p:spPr>
          <a:xfrm>
            <a:off x="2423900" y="2060825"/>
            <a:ext cx="43683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4 GAUCHE 1">
  <p:cSld name="SECTION_HEADER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8"/>
          <p:cNvSpPr txBox="1"/>
          <p:nvPr>
            <p:ph idx="12" type="sldNum"/>
          </p:nvPr>
        </p:nvSpPr>
        <p:spPr>
          <a:xfrm>
            <a:off x="7110983" y="458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6" name="Google Shape;166;p68"/>
          <p:cNvSpPr txBox="1"/>
          <p:nvPr>
            <p:ph type="title"/>
          </p:nvPr>
        </p:nvSpPr>
        <p:spPr>
          <a:xfrm>
            <a:off x="303675" y="214625"/>
            <a:ext cx="2477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68"/>
          <p:cNvSpPr txBox="1"/>
          <p:nvPr>
            <p:ph idx="1" type="body"/>
          </p:nvPr>
        </p:nvSpPr>
        <p:spPr>
          <a:xfrm>
            <a:off x="3170650" y="2066775"/>
            <a:ext cx="54723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68"/>
          <p:cNvSpPr txBox="1"/>
          <p:nvPr>
            <p:ph idx="2" type="subTitle"/>
          </p:nvPr>
        </p:nvSpPr>
        <p:spPr>
          <a:xfrm>
            <a:off x="3170650" y="1615875"/>
            <a:ext cx="5472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68"/>
          <p:cNvSpPr txBox="1"/>
          <p:nvPr>
            <p:ph idx="3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>
  <p:cSld name="CUSTOM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9"/>
          <p:cNvSpPr/>
          <p:nvPr/>
        </p:nvSpPr>
        <p:spPr>
          <a:xfrm>
            <a:off x="2721600" y="1599350"/>
            <a:ext cx="3700800" cy="6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9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3" name="Google Shape;173;p69"/>
          <p:cNvSpPr/>
          <p:nvPr/>
        </p:nvSpPr>
        <p:spPr>
          <a:xfrm>
            <a:off x="2721600" y="2384075"/>
            <a:ext cx="3700800" cy="6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9"/>
          <p:cNvSpPr/>
          <p:nvPr/>
        </p:nvSpPr>
        <p:spPr>
          <a:xfrm>
            <a:off x="2721600" y="3168800"/>
            <a:ext cx="3700800" cy="6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9"/>
          <p:cNvSpPr/>
          <p:nvPr/>
        </p:nvSpPr>
        <p:spPr>
          <a:xfrm>
            <a:off x="2721600" y="814625"/>
            <a:ext cx="3700800" cy="6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9"/>
          <p:cNvSpPr/>
          <p:nvPr/>
        </p:nvSpPr>
        <p:spPr>
          <a:xfrm>
            <a:off x="2721700" y="4059525"/>
            <a:ext cx="3700800" cy="6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39615" y="4025126"/>
            <a:ext cx="1864776" cy="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4 GAUCHE 1 1">
  <p:cSld name="SECTION_HEADER_2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0"/>
          <p:cNvSpPr txBox="1"/>
          <p:nvPr>
            <p:ph type="title"/>
          </p:nvPr>
        </p:nvSpPr>
        <p:spPr>
          <a:xfrm>
            <a:off x="408625" y="347625"/>
            <a:ext cx="2649300" cy="26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70"/>
          <p:cNvSpPr txBox="1"/>
          <p:nvPr>
            <p:ph idx="12" type="sldNum"/>
          </p:nvPr>
        </p:nvSpPr>
        <p:spPr>
          <a:xfrm>
            <a:off x="7110983" y="458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2" name="Google Shape;182;p70"/>
          <p:cNvSpPr txBox="1"/>
          <p:nvPr>
            <p:ph idx="2" type="sldNum"/>
          </p:nvPr>
        </p:nvSpPr>
        <p:spPr>
          <a:xfrm>
            <a:off x="8437197" y="4847450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102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3" name="Google Shape;183;p70"/>
          <p:cNvSpPr txBox="1"/>
          <p:nvPr>
            <p:ph idx="1" type="body"/>
          </p:nvPr>
        </p:nvSpPr>
        <p:spPr>
          <a:xfrm>
            <a:off x="2968675" y="2066775"/>
            <a:ext cx="54687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70"/>
          <p:cNvSpPr txBox="1"/>
          <p:nvPr>
            <p:ph idx="3" type="subTitle"/>
          </p:nvPr>
        </p:nvSpPr>
        <p:spPr>
          <a:xfrm>
            <a:off x="2968675" y="1615875"/>
            <a:ext cx="54687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DROITE + PHOTO">
  <p:cSld name="TITLE_AND_TWO_COLUMNS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8"/>
          <p:cNvPicPr preferRelativeResize="0"/>
          <p:nvPr/>
        </p:nvPicPr>
        <p:blipFill rotWithShape="1">
          <a:blip r:embed="rId2">
            <a:alphaModFix/>
          </a:blip>
          <a:srcRect b="0" l="19098" r="12421" t="0"/>
          <a:stretch/>
        </p:blipFill>
        <p:spPr>
          <a:xfrm flipH="1">
            <a:off x="152400" y="0"/>
            <a:ext cx="52768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8"/>
          <p:cNvSpPr txBox="1"/>
          <p:nvPr>
            <p:ph type="title"/>
          </p:nvPr>
        </p:nvSpPr>
        <p:spPr>
          <a:xfrm>
            <a:off x="5664900" y="214625"/>
            <a:ext cx="3161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1" name="Google Shape;31;p38"/>
          <p:cNvSpPr txBox="1"/>
          <p:nvPr>
            <p:ph idx="1" type="subTitle"/>
          </p:nvPr>
        </p:nvSpPr>
        <p:spPr>
          <a:xfrm>
            <a:off x="4953000" y="1917350"/>
            <a:ext cx="387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4953250" y="2434925"/>
            <a:ext cx="38730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DROITE + PHOTO 1">
  <p:cSld name="TITLE_AND_TWO_COLUMNS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9"/>
          <p:cNvPicPr preferRelativeResize="0"/>
          <p:nvPr/>
        </p:nvPicPr>
        <p:blipFill rotWithShape="1">
          <a:blip r:embed="rId2">
            <a:alphaModFix/>
          </a:blip>
          <a:srcRect b="14309" l="37027" r="0" t="0"/>
          <a:stretch/>
        </p:blipFill>
        <p:spPr>
          <a:xfrm>
            <a:off x="132950" y="95250"/>
            <a:ext cx="5442176" cy="49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9"/>
          <p:cNvSpPr txBox="1"/>
          <p:nvPr>
            <p:ph type="title"/>
          </p:nvPr>
        </p:nvSpPr>
        <p:spPr>
          <a:xfrm>
            <a:off x="5664900" y="214625"/>
            <a:ext cx="3161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39"/>
          <p:cNvSpPr txBox="1"/>
          <p:nvPr>
            <p:ph idx="1" type="subTitle"/>
          </p:nvPr>
        </p:nvSpPr>
        <p:spPr>
          <a:xfrm>
            <a:off x="4953000" y="1917350"/>
            <a:ext cx="387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4953250" y="2434925"/>
            <a:ext cx="38730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DROITE + PHOTO 1 1">
  <p:cSld name="TITLE_AND_TWO_COLUMNS_1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0"/>
          <p:cNvPicPr preferRelativeResize="0"/>
          <p:nvPr/>
        </p:nvPicPr>
        <p:blipFill rotWithShape="1">
          <a:blip r:embed="rId2">
            <a:alphaModFix/>
          </a:blip>
          <a:srcRect b="904" l="19640" r="8520" t="5881"/>
          <a:stretch/>
        </p:blipFill>
        <p:spPr>
          <a:xfrm>
            <a:off x="135750" y="99475"/>
            <a:ext cx="5529149" cy="490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0"/>
          <p:cNvSpPr txBox="1"/>
          <p:nvPr>
            <p:ph type="title"/>
          </p:nvPr>
        </p:nvSpPr>
        <p:spPr>
          <a:xfrm>
            <a:off x="5664900" y="214625"/>
            <a:ext cx="3161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" name="Google Shape;45;p40"/>
          <p:cNvSpPr txBox="1"/>
          <p:nvPr>
            <p:ph idx="1" type="subTitle"/>
          </p:nvPr>
        </p:nvSpPr>
        <p:spPr>
          <a:xfrm>
            <a:off x="4953000" y="1917350"/>
            <a:ext cx="387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2" type="body"/>
          </p:nvPr>
        </p:nvSpPr>
        <p:spPr>
          <a:xfrm>
            <a:off x="4953250" y="2434925"/>
            <a:ext cx="38730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GAUCHE + PHOTO 1 1">
  <p:cSld name="TITLE_ONLY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1"/>
          <p:cNvPicPr preferRelativeResize="0"/>
          <p:nvPr/>
        </p:nvPicPr>
        <p:blipFill rotWithShape="1">
          <a:blip r:embed="rId2">
            <a:alphaModFix/>
          </a:blip>
          <a:srcRect b="4315" l="3926" r="23091" t="0"/>
          <a:stretch/>
        </p:blipFill>
        <p:spPr>
          <a:xfrm>
            <a:off x="3352800" y="109325"/>
            <a:ext cx="5631749" cy="49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1"/>
          <p:cNvSpPr txBox="1"/>
          <p:nvPr>
            <p:ph idx="1" type="body"/>
          </p:nvPr>
        </p:nvSpPr>
        <p:spPr>
          <a:xfrm>
            <a:off x="303675" y="2434925"/>
            <a:ext cx="4087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41"/>
          <p:cNvSpPr txBox="1"/>
          <p:nvPr>
            <p:ph type="title"/>
          </p:nvPr>
        </p:nvSpPr>
        <p:spPr>
          <a:xfrm>
            <a:off x="303675" y="214625"/>
            <a:ext cx="3220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2" type="subTitle"/>
          </p:nvPr>
        </p:nvSpPr>
        <p:spPr>
          <a:xfrm>
            <a:off x="303675" y="1917350"/>
            <a:ext cx="4087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GAUCHE + PHOTO 1">
  <p:cSld name="TITLE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2"/>
          <p:cNvPicPr preferRelativeResize="0"/>
          <p:nvPr/>
        </p:nvPicPr>
        <p:blipFill rotWithShape="1">
          <a:blip r:embed="rId2">
            <a:alphaModFix/>
          </a:blip>
          <a:srcRect b="0" l="23739" r="0" t="0"/>
          <a:stretch/>
        </p:blipFill>
        <p:spPr>
          <a:xfrm>
            <a:off x="3371850" y="75950"/>
            <a:ext cx="5638374" cy="492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42"/>
          <p:cNvSpPr txBox="1"/>
          <p:nvPr>
            <p:ph idx="1" type="body"/>
          </p:nvPr>
        </p:nvSpPr>
        <p:spPr>
          <a:xfrm>
            <a:off x="303675" y="2434925"/>
            <a:ext cx="4087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42"/>
          <p:cNvSpPr txBox="1"/>
          <p:nvPr>
            <p:ph type="title"/>
          </p:nvPr>
        </p:nvSpPr>
        <p:spPr>
          <a:xfrm>
            <a:off x="303675" y="214625"/>
            <a:ext cx="3220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2" type="subTitle"/>
          </p:nvPr>
        </p:nvSpPr>
        <p:spPr>
          <a:xfrm>
            <a:off x="303675" y="1917350"/>
            <a:ext cx="4087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DE 1/2 GAUCHE + PHOTO 1 1 1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3"/>
          <p:cNvPicPr preferRelativeResize="0"/>
          <p:nvPr/>
        </p:nvPicPr>
        <p:blipFill rotWithShape="1">
          <a:blip r:embed="rId2">
            <a:alphaModFix/>
          </a:blip>
          <a:srcRect b="2372" l="5379" r="20116" t="14099"/>
          <a:stretch/>
        </p:blipFill>
        <p:spPr>
          <a:xfrm>
            <a:off x="3471750" y="96050"/>
            <a:ext cx="5555026" cy="491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303675" y="2434925"/>
            <a:ext cx="4087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43"/>
          <p:cNvSpPr txBox="1"/>
          <p:nvPr>
            <p:ph type="title"/>
          </p:nvPr>
        </p:nvSpPr>
        <p:spPr>
          <a:xfrm>
            <a:off x="303675" y="214625"/>
            <a:ext cx="32205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2" type="subTitle"/>
          </p:nvPr>
        </p:nvSpPr>
        <p:spPr>
          <a:xfrm>
            <a:off x="303675" y="1917350"/>
            <a:ext cx="4087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0070C0"/>
            </a:gs>
            <a:gs pos="43000">
              <a:srgbClr val="A8C7FA"/>
            </a:gs>
            <a:gs pos="83000">
              <a:srgbClr val="A8C7FA"/>
            </a:gs>
            <a:gs pos="100000">
              <a:srgbClr val="C5D9FB"/>
            </a:gs>
          </a:gsLst>
          <a:lin ang="27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idx="12" type="sldNum"/>
          </p:nvPr>
        </p:nvSpPr>
        <p:spPr>
          <a:xfrm>
            <a:off x="8610972" y="4889725"/>
            <a:ext cx="70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b="0" i="0" sz="1002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" name="Google Shape;7;p32"/>
          <p:cNvSpPr txBox="1"/>
          <p:nvPr>
            <p:ph type="title"/>
          </p:nvPr>
        </p:nvSpPr>
        <p:spPr>
          <a:xfrm>
            <a:off x="303675" y="214625"/>
            <a:ext cx="40914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Bebas Neue"/>
              <a:buNone/>
              <a:defRPr b="0" i="0" sz="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" type="body"/>
          </p:nvPr>
        </p:nvSpPr>
        <p:spPr>
          <a:xfrm>
            <a:off x="303675" y="1853900"/>
            <a:ext cx="80286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8.jp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s://youtu.be/FDPZcHoICRk" TargetMode="External"/><Relationship Id="rId5" Type="http://schemas.openxmlformats.org/officeDocument/2006/relationships/image" Target="../media/image41.jpg"/><Relationship Id="rId6" Type="http://schemas.openxmlformats.org/officeDocument/2006/relationships/hyperlink" Target="https://youtu.be/FDPZcHoICR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9318" l="34210" r="48118" t="6570"/>
          <a:stretch/>
        </p:blipFill>
        <p:spPr>
          <a:xfrm>
            <a:off x="124473" y="4562632"/>
            <a:ext cx="506591" cy="415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y Story Disney Pixar - Figurine Buzz L'Eclair"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8044" y="3140656"/>
            <a:ext cx="1222510" cy="113102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3296892" y="2611315"/>
            <a:ext cx="3125932" cy="443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2400" u="none" cap="none" strike="noStrike">
                <a:solidFill>
                  <a:srgbClr val="00B050"/>
                </a:solidFill>
                <a:latin typeface="Bebas Neue"/>
                <a:ea typeface="Bebas Neue"/>
                <a:cs typeface="Bebas Neue"/>
                <a:sym typeface="Bebas Neue"/>
              </a:rPr>
              <a:t>VERS L’INFINI ET Au-Delà</a:t>
            </a:r>
            <a:endParaRPr b="0" i="0" sz="2400" u="none" cap="none" strike="noStrike">
              <a:solidFill>
                <a:srgbClr val="00B05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5">
            <a:alphaModFix/>
          </a:blip>
          <a:srcRect b="10961" l="0" r="0" t="0"/>
          <a:stretch/>
        </p:blipFill>
        <p:spPr>
          <a:xfrm>
            <a:off x="54134" y="1289119"/>
            <a:ext cx="1046057" cy="7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6">
            <a:alphaModFix/>
          </a:blip>
          <a:srcRect b="7222" l="3553" r="0" t="15250"/>
          <a:stretch/>
        </p:blipFill>
        <p:spPr>
          <a:xfrm>
            <a:off x="54134" y="338163"/>
            <a:ext cx="1000114" cy="70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1155" y="187503"/>
            <a:ext cx="1211475" cy="5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0939" y="249157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 txBox="1"/>
          <p:nvPr/>
        </p:nvSpPr>
        <p:spPr>
          <a:xfrm>
            <a:off x="2210517" y="1792438"/>
            <a:ext cx="5339703" cy="739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50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Cordées de la réussite</a:t>
            </a:r>
            <a:endParaRPr b="0" i="0" sz="3000" u="none" cap="none" strike="noStrike">
              <a:solidFill>
                <a:srgbClr val="0C5A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 b="9318" l="34210" r="48118" t="6570"/>
          <a:stretch/>
        </p:blipFill>
        <p:spPr>
          <a:xfrm>
            <a:off x="124473" y="4562632"/>
            <a:ext cx="506591" cy="415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 b="10961" l="0" r="0" t="0"/>
          <a:stretch/>
        </p:blipFill>
        <p:spPr>
          <a:xfrm>
            <a:off x="54134" y="1289119"/>
            <a:ext cx="1046057" cy="7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5">
            <a:alphaModFix/>
          </a:blip>
          <a:srcRect b="7222" l="3553" r="0" t="15250"/>
          <a:stretch/>
        </p:blipFill>
        <p:spPr>
          <a:xfrm>
            <a:off x="54134" y="338163"/>
            <a:ext cx="1000114" cy="70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1155" y="187503"/>
            <a:ext cx="1211475" cy="5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0939" y="249157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3165232" y="1738276"/>
            <a:ext cx="3580227" cy="7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36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En quoi ça consiste ?</a:t>
            </a:r>
            <a:endParaRPr b="0" i="0" sz="1800" u="none" cap="none" strike="noStrike">
              <a:solidFill>
                <a:srgbClr val="0C5A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4883399" y="2627263"/>
            <a:ext cx="2929186" cy="707886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Aide au développement personnel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1809196" y="2627263"/>
            <a:ext cx="2913434" cy="707886"/>
          </a:xfrm>
          <a:prstGeom prst="rect">
            <a:avLst/>
          </a:prstGeom>
          <a:gradFill>
            <a:gsLst>
              <a:gs pos="0">
                <a:srgbClr val="81AFFF"/>
              </a:gs>
              <a:gs pos="35000">
                <a:srgbClr val="A6C5FF"/>
              </a:gs>
              <a:gs pos="100000">
                <a:srgbClr val="DBE5FF"/>
              </a:gs>
            </a:gsLst>
            <a:lin ang="16200000" scaled="0"/>
          </a:gradFill>
          <a:ln cap="flat" cmpd="sng" w="9525">
            <a:solidFill>
              <a:srgbClr val="3B7FF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Aide au choix d’orientation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278" y="2021830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 txBox="1"/>
          <p:nvPr/>
        </p:nvSpPr>
        <p:spPr>
          <a:xfrm>
            <a:off x="3196051" y="1902702"/>
            <a:ext cx="2224020" cy="12426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36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Qui est concerné ?</a:t>
            </a:r>
            <a:endParaRPr b="0" i="0" sz="1800" u="none" cap="none" strike="noStrike">
              <a:solidFill>
                <a:srgbClr val="0C5A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https://lh7-rt.googleusercontent.com/slidesz/AGV_vUduRBlekrjODTYA08-_bdtNIqExaQyIeA_1BqSXpDLvP1eHpaq5fNFy6-x77-j1uYLKNP1mNxyrzACx-95WYEzgqOIPWjCwRz7fB8Jxw-pdhC1AzncGQI-Ccfc-ee_b-c8WdTDPs0OIN08ANNm53r2E8fSIyS7q5SPcSTvkYpAeUqx_5YB__7I=s2048?key=TIDmWnzKo-IIUycht0AB6A" id="221" name="Google Shape;2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34" y="3375201"/>
            <a:ext cx="28575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 txBox="1"/>
          <p:nvPr/>
        </p:nvSpPr>
        <p:spPr>
          <a:xfrm rot="-2359404">
            <a:off x="5546114" y="2460165"/>
            <a:ext cx="14789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collèges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844" y="2239464"/>
            <a:ext cx="1814127" cy="11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7470" y="894216"/>
            <a:ext cx="3135439" cy="12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0071" y="3457401"/>
            <a:ext cx="3124268" cy="1167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slidesz/AGV_vUey4ObSaNV2u_V_5A05MA1uwEAx96wfseug9qt6LDHuiaRRIMWbo4FIVDdQ6OK3MLY3NWNTmf6pnMDB-04GZMl7FhSqrVeDAUjK4VHm8EIQKj2ewA1T4SWiU3F4lU4ap0PK1QxzM9XFbDeLpL2LuLU7Aq8JUslFto_yDLLMOSgVUc5EMIUNy5c=s2048?key=TIDmWnzKo-IIUycht0AB6A" id="226" name="Google Shape;22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9334" y="307213"/>
            <a:ext cx="2971800" cy="15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278" y="2021830"/>
            <a:ext cx="1007179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slidesz/AGV_vUduRBlekrjODTYA08-_bdtNIqExaQyIeA_1BqSXpDLvP1eHpaq5fNFy6-x77-j1uYLKNP1mNxyrzACx-95WYEzgqOIPWjCwRz7fB8Jxw-pdhC1AzncGQI-Ccfc-ee_b-c8WdTDPs0OIN08ANNm53r2E8fSIyS7q5SPcSTvkYpAeUqx_5YB__7I=s2048?key=TIDmWnzKo-IIUycht0AB6A" id="234" name="Google Shape;2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34" y="3375201"/>
            <a:ext cx="2857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slidesz/AGV_vUey4ObSaNV2u_V_5A05MA1uwEAx96wfseug9qt6LDHuiaRRIMWbo4FIVDdQ6OK3MLY3NWNTmf6pnMDB-04GZMl7FhSqrVeDAUjK4VHm8EIQKj2ewA1T4SWiU3F4lU4ap0PK1QxzM9XFbDeLpL2LuLU7Aq8JUslFto_yDLLMOSgVUc5EMIUNy5c=s2048?key=TIDmWnzKo-IIUycht0AB6A" id="235" name="Google Shape;2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334" y="307213"/>
            <a:ext cx="2971800" cy="15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 txBox="1"/>
          <p:nvPr/>
        </p:nvSpPr>
        <p:spPr>
          <a:xfrm>
            <a:off x="4307397" y="1762025"/>
            <a:ext cx="4041777" cy="12426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36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Connaissez-vous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36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le lycée rascol ?</a:t>
            </a:r>
            <a:endParaRPr b="0" i="0" sz="1800" u="none" cap="none" strike="noStrike">
              <a:solidFill>
                <a:srgbClr val="0C5A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29" y="371450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 txBox="1"/>
          <p:nvPr/>
        </p:nvSpPr>
        <p:spPr>
          <a:xfrm>
            <a:off x="3509364" y="273158"/>
            <a:ext cx="53035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Une vaste étendue</a:t>
            </a:r>
            <a:endParaRPr b="1" i="0" sz="2400" u="none" cap="none" strike="noStrik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1774" y="802888"/>
            <a:ext cx="7419986" cy="417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2346575" y="2699050"/>
            <a:ext cx="20505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Vues drone rascol avril 2023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8bbb853be_0_7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08bbb853be_0_7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308bbb853be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278" y="2021830"/>
            <a:ext cx="1007179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slidesz/AGV_vUduRBlekrjODTYA08-_bdtNIqExaQyIeA_1BqSXpDLvP1eHpaq5fNFy6-x77-j1uYLKNP1mNxyrzACx-95WYEzgqOIPWjCwRz7fB8Jxw-pdhC1AzncGQI-Ccfc-ee_b-c8WdTDPs0OIN08ANNm53r2E8fSIyS7q5SPcSTvkYpAeUqx_5YB__7I=s2048?key=TIDmWnzKo-IIUycht0AB6A" id="254" name="Google Shape;254;g308bbb853be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34" y="3375201"/>
            <a:ext cx="2857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slidesz/AGV_vUey4ObSaNV2u_V_5A05MA1uwEAx96wfseug9qt6LDHuiaRRIMWbo4FIVDdQ6OK3MLY3NWNTmf6pnMDB-04GZMl7FhSqrVeDAUjK4VHm8EIQKj2ewA1T4SWiU3F4lU4ap0PK1QxzM9XFbDeLpL2LuLU7Aq8JUslFto_yDLLMOSgVUc5EMIUNy5c=s2048?key=TIDmWnzKo-IIUycht0AB6A" id="255" name="Google Shape;255;g308bbb853be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334" y="307213"/>
            <a:ext cx="2971800" cy="15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08bbb853be_0_7"/>
          <p:cNvSpPr txBox="1"/>
          <p:nvPr/>
        </p:nvSpPr>
        <p:spPr>
          <a:xfrm>
            <a:off x="3587262" y="772733"/>
            <a:ext cx="530351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De nombreuses formations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3</a:t>
            </a:r>
            <a:r>
              <a:rPr b="0" baseline="3000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b="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prépa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Du BAC –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 professionnels, généraux et technologiques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Au BAC + 3</a:t>
            </a:r>
            <a:endParaRPr b="1" i="0" sz="1800" u="none" cap="none" strike="noStrik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BTS industriels et tertiaires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Prépas techniques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Licences professionnelles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346" y="241029"/>
            <a:ext cx="1211475" cy="5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961" y="302683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3839046" y="807604"/>
            <a:ext cx="4041777" cy="12426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36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Les tuteurs</a:t>
            </a:r>
            <a:endParaRPr b="0" i="0" sz="1800" u="none" cap="none" strike="noStrike">
              <a:solidFill>
                <a:srgbClr val="0C5A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5358938" y="3732000"/>
            <a:ext cx="200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DAMMERS UNANUA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Alaia</a:t>
            </a:r>
            <a:endParaRPr sz="1300"/>
          </a:p>
        </p:txBody>
      </p:sp>
      <p:sp>
        <p:nvSpPr>
          <p:cNvPr id="267" name="Google Shape;267;p16"/>
          <p:cNvSpPr/>
          <p:nvPr/>
        </p:nvSpPr>
        <p:spPr>
          <a:xfrm>
            <a:off x="2124425" y="3732000"/>
            <a:ext cx="181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BOURREL ESTEVE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Louis</a:t>
            </a:r>
            <a:endParaRPr sz="1300"/>
          </a:p>
        </p:txBody>
      </p:sp>
      <p:sp>
        <p:nvSpPr>
          <p:cNvPr id="268" name="Google Shape;268;p16"/>
          <p:cNvSpPr/>
          <p:nvPr/>
        </p:nvSpPr>
        <p:spPr>
          <a:xfrm>
            <a:off x="7153575" y="3732001"/>
            <a:ext cx="1923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RUIZ GARCIA LOPEZ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Lucas</a:t>
            </a:r>
            <a:endParaRPr sz="1300"/>
          </a:p>
        </p:txBody>
      </p:sp>
      <p:sp>
        <p:nvSpPr>
          <p:cNvPr id="269" name="Google Shape;269;p16"/>
          <p:cNvSpPr/>
          <p:nvPr/>
        </p:nvSpPr>
        <p:spPr>
          <a:xfrm>
            <a:off x="3931600" y="3731990"/>
            <a:ext cx="150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CHRISTOPHE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Axel</a:t>
            </a:r>
            <a:endParaRPr sz="1300"/>
          </a:p>
        </p:txBody>
      </p:sp>
      <p:sp>
        <p:nvSpPr>
          <p:cNvPr id="270" name="Google Shape;270;p16"/>
          <p:cNvSpPr/>
          <p:nvPr/>
        </p:nvSpPr>
        <p:spPr>
          <a:xfrm>
            <a:off x="563325" y="3731996"/>
            <a:ext cx="150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AIT ALI 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/>
              <a:t>Yassir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150" y="1859288"/>
            <a:ext cx="1211475" cy="180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1588" y="1841550"/>
            <a:ext cx="1223350" cy="18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9025" y="1841550"/>
            <a:ext cx="1223350" cy="18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700" y="1850425"/>
            <a:ext cx="1211475" cy="18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3375" y="1837775"/>
            <a:ext cx="1223350" cy="18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979" y="264977"/>
            <a:ext cx="1211475" cy="5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768" y="284841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7"/>
          <p:cNvSpPr txBox="1"/>
          <p:nvPr/>
        </p:nvSpPr>
        <p:spPr>
          <a:xfrm>
            <a:off x="3442486" y="355827"/>
            <a:ext cx="5206824" cy="686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fr" sz="3600" u="none" cap="none" strike="noStrike">
                <a:solidFill>
                  <a:srgbClr val="0C5ADB"/>
                </a:solidFill>
                <a:latin typeface="Bebas Neue"/>
                <a:ea typeface="Bebas Neue"/>
                <a:cs typeface="Bebas Neue"/>
                <a:sym typeface="Bebas Neue"/>
              </a:rPr>
              <a:t>5 journées d’Actions</a:t>
            </a:r>
            <a:endParaRPr b="0" i="0" sz="1800" u="none" cap="none" strike="noStrike">
              <a:solidFill>
                <a:srgbClr val="0C5A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5">
            <a:alphaModFix/>
          </a:blip>
          <a:srcRect b="0" l="0" r="61447" t="-4441"/>
          <a:stretch/>
        </p:blipFill>
        <p:spPr>
          <a:xfrm>
            <a:off x="3515601" y="1138724"/>
            <a:ext cx="4439013" cy="16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5">
            <a:alphaModFix/>
          </a:blip>
          <a:srcRect b="0" l="39222" r="0" t="-1709"/>
          <a:stretch/>
        </p:blipFill>
        <p:spPr>
          <a:xfrm>
            <a:off x="1807977" y="2940250"/>
            <a:ext cx="6888074" cy="15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C7FA"/>
            </a:gs>
            <a:gs pos="22000">
              <a:srgbClr val="A8C7FA"/>
            </a:gs>
            <a:gs pos="28000">
              <a:srgbClr val="A8C7FA"/>
            </a:gs>
            <a:gs pos="30000">
              <a:schemeClr val="lt1"/>
            </a:gs>
            <a:gs pos="100000">
              <a:schemeClr val="lt1"/>
            </a:gs>
          </a:gsLst>
          <a:lin ang="2700000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308bbb853be_0_23"/>
          <p:cNvPicPr preferRelativeResize="0"/>
          <p:nvPr/>
        </p:nvPicPr>
        <p:blipFill rotWithShape="1">
          <a:blip r:embed="rId3">
            <a:alphaModFix/>
          </a:blip>
          <a:srcRect b="0" l="0" r="0" t="12630"/>
          <a:stretch/>
        </p:blipFill>
        <p:spPr>
          <a:xfrm>
            <a:off x="5293742" y="294303"/>
            <a:ext cx="1876568" cy="134942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08bbb853be_0_23"/>
          <p:cNvSpPr/>
          <p:nvPr/>
        </p:nvSpPr>
        <p:spPr>
          <a:xfrm>
            <a:off x="0" y="1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08bbb853be_0_23"/>
          <p:cNvSpPr/>
          <p:nvPr/>
        </p:nvSpPr>
        <p:spPr>
          <a:xfrm>
            <a:off x="0" y="5007854"/>
            <a:ext cx="9144000" cy="135646"/>
          </a:xfrm>
          <a:prstGeom prst="rect">
            <a:avLst/>
          </a:prstGeom>
          <a:solidFill>
            <a:srgbClr val="0C5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3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308bbb853be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7979" y="264977"/>
            <a:ext cx="1211475" cy="5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08bbb853be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768" y="284841"/>
            <a:ext cx="100717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08bbb853be_0_23"/>
          <p:cNvSpPr txBox="1"/>
          <p:nvPr>
            <p:ph idx="1" type="body"/>
          </p:nvPr>
        </p:nvSpPr>
        <p:spPr>
          <a:xfrm>
            <a:off x="3319350" y="1962563"/>
            <a:ext cx="49095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fr" sz="2800">
                <a:solidFill>
                  <a:schemeClr val="dk1"/>
                </a:solidFill>
              </a:rPr>
              <a:t> Chaque action donne lieu à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fr" sz="2800">
                <a:solidFill>
                  <a:schemeClr val="dk1"/>
                </a:solidFill>
              </a:rPr>
              <a:t>un retour d’expérience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97" name="Google Shape;297;g308bbb853be_0_23"/>
          <p:cNvSpPr txBox="1"/>
          <p:nvPr/>
        </p:nvSpPr>
        <p:spPr>
          <a:xfrm>
            <a:off x="2743200" y="3303198"/>
            <a:ext cx="5854890" cy="806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91440" lvl="0" marL="9144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Char char=" "/>
            </a:pPr>
            <a:r>
              <a:rPr b="0" i="0" lang="fr" sz="2400" u="none" cap="none" strike="noStrike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fr" sz="2400" u="none" cap="none" strike="noStrike">
                <a:solidFill>
                  <a:srgbClr val="083C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0" i="0" lang="fr" sz="2400" u="none" cap="none" strike="noStrike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Livre d’or à compléter à chaque action</a:t>
            </a:r>
            <a:endParaRPr b="0" i="0" sz="600" u="none" cap="none" strike="noStrike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g308bbb853be_0_23"/>
          <p:cNvSpPr txBox="1"/>
          <p:nvPr/>
        </p:nvSpPr>
        <p:spPr>
          <a:xfrm>
            <a:off x="2413716" y="3956014"/>
            <a:ext cx="4756594" cy="806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91440" lvl="0" marL="9144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Char char=" "/>
            </a:pPr>
            <a:r>
              <a:rPr b="0" i="0" lang="fr" sz="2400" u="none" cap="none" strike="noStrike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fr" sz="2400" u="none" cap="none" strike="noStrike">
                <a:solidFill>
                  <a:srgbClr val="083C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0" i="0" lang="fr" sz="2400" u="none" cap="none" strike="noStrike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Un compte rendu final</a:t>
            </a:r>
            <a:endParaRPr b="0" i="0" sz="600" u="none" cap="none" strike="noStrike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TICLE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</dc:creator>
</cp:coreProperties>
</file>